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01.08.2023г.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465523"/>
              </p:ext>
            </p:extLst>
          </p:nvPr>
        </p:nvGraphicFramePr>
        <p:xfrm>
          <a:off x="570524" y="1057012"/>
          <a:ext cx="10081847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3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01.08.2023г.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972 380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176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26 633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1 578 877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457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114 386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область г Конаев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1 473 946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159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569 687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1 102 223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366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43 063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1 116 515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211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450 101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1 253 143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466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198 872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1 054 585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283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144 707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911 328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311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154 190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1 006 696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237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68 507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1 117 394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417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304 701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1 475 458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537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282 767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1 330 272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299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161 846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810 362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155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87 819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1 151 744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222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382 051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г.Шымкент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1 061 466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365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255 122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г.Алматы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1 739 980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586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211 846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г.Астана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2 196 287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455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598 585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684 195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183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158 372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Жетысуская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538 780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164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6 604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Улытауская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158 549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74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36 678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22 734 180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6 123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4 183 178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303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Кунанбаева</cp:lastModifiedBy>
  <cp:revision>29</cp:revision>
  <dcterms:created xsi:type="dcterms:W3CDTF">2023-03-01T03:39:42Z</dcterms:created>
  <dcterms:modified xsi:type="dcterms:W3CDTF">2023-09-13T04:35:07Z</dcterms:modified>
</cp:coreProperties>
</file>